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Poppins" charset="1" panose="00000500000000000000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gif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gif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gif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22960" y="5437734"/>
            <a:ext cx="9629812" cy="1818800"/>
            <a:chOff x="0" y="0"/>
            <a:chExt cx="2109677" cy="3984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50743" y="3282751"/>
            <a:ext cx="8027969" cy="4495663"/>
          </a:xfrm>
          <a:custGeom>
            <a:avLst/>
            <a:gdLst/>
            <a:ahLst/>
            <a:cxnLst/>
            <a:rect r="r" b="b" t="t" l="l"/>
            <a:pathLst>
              <a:path h="4495663" w="8027969">
                <a:moveTo>
                  <a:pt x="0" y="0"/>
                </a:moveTo>
                <a:lnTo>
                  <a:pt x="8027970" y="0"/>
                </a:lnTo>
                <a:lnTo>
                  <a:pt x="8027970" y="4495663"/>
                </a:lnTo>
                <a:lnTo>
                  <a:pt x="0" y="4495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4590" y="3565108"/>
            <a:ext cx="7392261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DSA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4590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BATTLESHIP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4590" y="7349573"/>
            <a:ext cx="4814906" cy="257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3"/>
              </a:lnSpc>
              <a:spcBef>
                <a:spcPct val="0"/>
              </a:spcBef>
            </a:pPr>
            <a:r>
              <a:rPr lang="en-US" sz="73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Tô Duy Thịnh ITCSIU22138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40740" y="5372100"/>
            <a:ext cx="7625872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GAMEPLAYS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66613" y="3112423"/>
            <a:ext cx="8846622" cy="526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player starts with a grid and places 10 ships: lengths 5, 5, 4, 4, 3, 3, 2, 2, 1, 1 (horizontally or vertically).</a:t>
            </a:r>
          </a:p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hip positions are hidden from the opponent.</a:t>
            </a:r>
          </a:p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layers take turns attacking an unselected position on the opponent’s grid.</a:t>
            </a:r>
          </a:p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arkers: Blue (miss), Red (hit).</a:t>
            </a:r>
          </a:p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hen all positions of a ship are hit, it is revealed as destroyed.</a:t>
            </a:r>
          </a:p>
          <a:p>
            <a:pPr algn="l" marL="537575" indent="-268787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game ends when all ships of one player are destroyed. The player with remaining ships wins.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87893" y="4639131"/>
            <a:ext cx="1152889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vscode, github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with jdk17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class like: BattleshipAl.java, Game.java, GamePanel.java,  Marker.java, Position.java, Rectangle.java, SelectionGrid.java, Ship.java, SimpleRandomAl.java, SmarterAl.java, StatusPanel.java,...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REQUIREMENTS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3217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808739" y="1156032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02768" y="1435055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41896" y="3762171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6613" y="3036223"/>
            <a:ext cx="8846622" cy="444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SimpleRandomAl.java</a:t>
            </a:r>
          </a:p>
          <a:p>
            <a:pPr algn="l">
              <a:lnSpc>
                <a:spcPts val="7000"/>
              </a:lnSpc>
            </a:pPr>
          </a:p>
          <a:p>
            <a:pPr algn="l">
              <a:lnSpc>
                <a:spcPts val="7000"/>
              </a:lnSpc>
            </a:pP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SmarterAl.java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70356" y="2100618"/>
            <a:ext cx="9347289" cy="292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SMARTERAL.JAVA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19181" y="4459771"/>
            <a:ext cx="8768094" cy="496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5"/>
              </a:lnSpc>
            </a:pPr>
          </a:p>
          <a:p>
            <a:pPr algn="just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·Suppose AI hits at (3,3):</a:t>
            </a:r>
          </a:p>
          <a:p>
            <a:pPr algn="just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(3,3) to shipHits.</a:t>
            </a:r>
          </a:p>
          <a:p>
            <a:pPr algn="just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the next turn:</a:t>
            </a:r>
          </a:p>
          <a:p>
            <a:pPr algn="just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preferMovesFormingLine = true: Find a direction with at least 2 consecutive hit squares (eg: (3,4)).</a:t>
            </a:r>
          </a:p>
          <a:p>
            <a:pPr algn="just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Otherwise, randomly select adjacent cells.</a:t>
            </a:r>
          </a:p>
          <a:p>
            <a:pPr algn="just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the ship is completely destroyed:</a:t>
            </a:r>
          </a:p>
          <a:p>
            <a:pPr algn="just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 all ship coordinates from shipHits.</a:t>
            </a:r>
          </a:p>
          <a:p>
            <a:pPr algn="just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the ship is not hit:</a:t>
            </a:r>
          </a:p>
          <a:p>
            <a:pPr algn="just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Continue searching for cells with many surrounding cells that have not been attacked (findMostOpenPosition).</a:t>
            </a:r>
          </a:p>
          <a:p>
            <a:pPr algn="just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25812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SIMPLERANDOM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4361" y="3747530"/>
            <a:ext cx="7717543" cy="2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AI.JAVA</a:t>
            </a:r>
          </a:p>
          <a:p>
            <a:pPr algn="l">
              <a:lnSpc>
                <a:spcPts val="989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086934" y="5239065"/>
            <a:ext cx="679316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 choose randomly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not continuous to destroy the ship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5499" y="3712746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073247" y="188469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76789" y="6322718"/>
            <a:ext cx="1452004" cy="1452004"/>
          </a:xfrm>
          <a:custGeom>
            <a:avLst/>
            <a:gdLst/>
            <a:ahLst/>
            <a:cxnLst/>
            <a:rect r="r" b="b" t="t" l="l"/>
            <a:pathLst>
              <a:path h="1452004" w="1452004">
                <a:moveTo>
                  <a:pt x="0" y="0"/>
                </a:moveTo>
                <a:lnTo>
                  <a:pt x="1452004" y="0"/>
                </a:lnTo>
                <a:lnTo>
                  <a:pt x="1452004" y="1452004"/>
                </a:lnTo>
                <a:lnTo>
                  <a:pt x="0" y="1452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91276" y="6783774"/>
            <a:ext cx="88125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https://github.com/toduythinh/DSA_PROJECT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DAGZfThMsb0</dc:identifier>
  <dcterms:modified xsi:type="dcterms:W3CDTF">2011-08-01T06:04:30Z</dcterms:modified>
  <cp:revision>1</cp:revision>
  <dc:title>DSA project</dc:title>
</cp:coreProperties>
</file>